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Override PartName="/ppt/slideMasters/slideMaster1.xml" ContentType="application/vnd.openxmlformats-officedocument.presentationml.slideMaster+xml"/>
  <Override PartName="/ppt/slideLayouts/slideLayout6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Default Extension="jpeg" ContentType="image/jpeg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bleStyles.xml" ContentType="application/vnd.openxmlformats-officedocument.presentationml.tableStyles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7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Larissa-Design">
  <a:themeElements>
    <a:clrScheme name="Larissa">
      <a:dk1>
        <a:sysClr val="windowText"/>
      </a:dk1>
      <a:lt1>
        <a:sysClr val="window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Christian Sprajc</dc:creator>
  <dcterms:created xsi:type="dcterms:W3CDTF">2014-11-14T01:01:25Z</dcterms:created>
</cp:coreProperties>
</file>

<file path=docProps/thumbnail.jpeg>
</file>